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A004-93C5-426A-BAC8-0B9560E8FD87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A085-19D9-4FC5-9F2A-BC3585B18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A004-93C5-426A-BAC8-0B9560E8FD87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A085-19D9-4FC5-9F2A-BC3585B18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A004-93C5-426A-BAC8-0B9560E8FD87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A085-19D9-4FC5-9F2A-BC3585B18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A004-93C5-426A-BAC8-0B9560E8FD87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A085-19D9-4FC5-9F2A-BC3585B18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A004-93C5-426A-BAC8-0B9560E8FD87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A085-19D9-4FC5-9F2A-BC3585B18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A004-93C5-426A-BAC8-0B9560E8FD87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A085-19D9-4FC5-9F2A-BC3585B181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A004-93C5-426A-BAC8-0B9560E8FD87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A085-19D9-4FC5-9F2A-BC3585B18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A004-93C5-426A-BAC8-0B9560E8FD87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A085-19D9-4FC5-9F2A-BC3585B18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A004-93C5-426A-BAC8-0B9560E8FD87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A085-19D9-4FC5-9F2A-BC3585B18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A004-93C5-426A-BAC8-0B9560E8FD87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7AA085-19D9-4FC5-9F2A-BC3585B18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A004-93C5-426A-BAC8-0B9560E8FD87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A085-19D9-4FC5-9F2A-BC3585B18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138A004-93C5-426A-BAC8-0B9560E8FD87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E7AA085-19D9-4FC5-9F2A-BC3585B181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votrube.ru/uploads/posts/2010-07/1279050072_-(www.votrube.ru)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hyperlink" Target="http://votrube.ru/uploads/posts/2010-07/1279050072_-(www.votrube.ru)1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votrube.ru/uploads/posts/2010-07/1279050072_-(www.votrube.ru)1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jpeg"/><Relationship Id="rId4" Type="http://schemas.openxmlformats.org/officeDocument/2006/relationships/hyperlink" Target="http://votrube.ru/uploads/posts/2010-07/1279050072_-(www.votrube.ru)13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votrube.ru/uploads/posts/2010-07/1279050072_-(www.votrube.ru)1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46.jpeg"/><Relationship Id="rId4" Type="http://schemas.openxmlformats.org/officeDocument/2006/relationships/hyperlink" Target="http://votrube.ru/uploads/posts/2010-07/1279050072_-(www.votrube.ru)16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votrube.ru/uploads/posts/2010-07/1279050072_-(www.votrube.ru)1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48.jpeg"/><Relationship Id="rId4" Type="http://schemas.openxmlformats.org/officeDocument/2006/relationships/hyperlink" Target="http://votrube.ru/uploads/posts/2010-07/1279050072_-(www.votrube.ru)2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votrube.ru/uploads/posts/2010-07/1279050072_-(www.votrube.ru)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jpeg"/><Relationship Id="rId4" Type="http://schemas.openxmlformats.org/officeDocument/2006/relationships/hyperlink" Target="http://votrube.ru/uploads/posts/2010-07/1279050072_-(www.votrube.ru)9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votrube.ru/uploads/posts/2010-07/1279050072_-(www.votrube.ru)1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jpeg"/><Relationship Id="rId4" Type="http://schemas.openxmlformats.org/officeDocument/2006/relationships/hyperlink" Target="http://votrube.ru/uploads/posts/2010-07/1279050072_-(www.votrube.ru)7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detskie-igrushki.net/wp-content/uploads/temar_thumb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libo.ru/uploads/posts/2009-02/1234952235_1233989667_ball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hyperlink" Target="http://votrube.ru/uploads/posts/2010-07/1279050072_-(www.votrube.ru)1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872208"/>
          </a:xfrm>
        </p:spPr>
        <p:txBody>
          <a:bodyPr/>
          <a:lstStyle/>
          <a:p>
            <a:r>
              <a:rPr lang="ru-RU" dirty="0" smtClean="0"/>
              <a:t>История мяча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Составила: Левшина Алла Геннадьевна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21591"/>
            <a:ext cx="3096344" cy="393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7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704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Рисунок 19" descr="Эволюция мячей (фото + текст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5" y="258765"/>
            <a:ext cx="4905130" cy="321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Рисунок 18" descr="Эволюция мячей (фото + текст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71850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" y="3638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39" y="436099"/>
            <a:ext cx="2955994" cy="22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Рисунок 17" descr="Эволюция мячей (фото + текст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0" name="Рисунок 16" descr="Эволюция мячей (фото + текст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86150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" y="3638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79" y="981075"/>
            <a:ext cx="1787227" cy="219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Рисунок 15" descr="Эволюция мячей (фото + текст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4" name="Рисунок 13" descr="Эволюция мячей (фото + текст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349688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" y="3638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8680"/>
            <a:ext cx="2337048" cy="2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Рисунок 11" descr="Эволюция мячей (фото + текст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8" name="Рисунок 10" descr="Эволюция мячей (фото + текст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371850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" y="3638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1196752"/>
            <a:ext cx="342038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89" name="Рисунок 7" descr="Эволюция мячей (фото + текст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2" name="Рисунок 2" descr="Эволюция мячей (фото + текст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40141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" y="3638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3056"/>
            <a:ext cx="2304256" cy="260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3" name="Рисунок 1" descr="Эволюция мячей (фото + текст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452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5" name="Рисунок 4" descr="Эволюция мячей (фото + текст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31" y="3371372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1048"/>
            <a:ext cx="28289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Рисунок 17" descr="http://www.maam.ru/upload/blogs/33d74b5e3c475aa92da7934f6a10d304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39470"/>
            <a:ext cx="7560840" cy="56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Рисунок 4" descr="http://www.detskie-igrushki.net/wp-content/uploads/temar_thum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3767"/>
            <a:ext cx="6475163" cy="50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18" y="4869160"/>
            <a:ext cx="3139987" cy="179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44824"/>
            <a:ext cx="7520940" cy="980688"/>
          </a:xfrm>
        </p:spPr>
        <p:txBody>
          <a:bodyPr/>
          <a:lstStyle/>
          <a:p>
            <a:pPr algn="ctr"/>
            <a:r>
              <a:rPr lang="ru-RU" sz="9600" dirty="0" smtClean="0"/>
              <a:t>Сп</a:t>
            </a:r>
            <a:r>
              <a:rPr lang="ru-RU" sz="9600" i="1" dirty="0" smtClean="0"/>
              <a:t>а</a:t>
            </a:r>
            <a:r>
              <a:rPr lang="ru-RU" sz="9600" dirty="0" smtClean="0"/>
              <a:t>сибо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0882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Мяч — одна из самых древних и любимых игрушек всех стран и народов. В Древней Греции, Риме и Египте мяч не только любили, но и... уважали. Например, в Древней Греции он считался самым совершенным предметом, так как был похож на солнце, а значит (по мнению греков) обладал его волшебной силой.</a:t>
            </a:r>
          </a:p>
        </p:txBody>
      </p:sp>
      <p:pic>
        <p:nvPicPr>
          <p:cNvPr id="3" name="Рисунок 2" descr="История мяча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292080" y="3789040"/>
            <a:ext cx="3062833" cy="268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0" y="3573016"/>
            <a:ext cx="3073762" cy="289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5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4392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Греки шили мячи из кожи и набивали каким-нибудь упругим материалом, например, мхом или перьями птиц. А позже догадались надувать кожаный мяч воздухом. Такой мяч назывался «</a:t>
            </a:r>
            <a:r>
              <a:rPr lang="ru-RU" sz="2400" dirty="0" err="1"/>
              <a:t>фоллис</a:t>
            </a:r>
            <a:r>
              <a:rPr lang="ru-RU" sz="2400" dirty="0"/>
              <a:t>». Небольшие </a:t>
            </a:r>
            <a:r>
              <a:rPr lang="ru-RU" sz="2400" dirty="0" err="1"/>
              <a:t>фоллисы</a:t>
            </a:r>
            <a:r>
              <a:rPr lang="ru-RU" sz="2400" dirty="0"/>
              <a:t> использовали для ручных игр, а мячами больших размеров играли в игры типа футбола.</a:t>
            </a:r>
          </a:p>
        </p:txBody>
      </p:sp>
      <p:pic>
        <p:nvPicPr>
          <p:cNvPr id="2050" name="Picture 2" descr="C:\Users\mkk\Desktop\Мячики\publicati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77" y="4107461"/>
            <a:ext cx="3727896" cy="255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im2-tub-ru.yandex.net/i?id=2f9d3a87d0da77c4523c39ab1b3a9412-80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25" y="260648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im1-tub-ru.yandex.net/i?id=7965ca348d50601ac8132a24a1537433-141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25" y="1689398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338" y="4869160"/>
            <a:ext cx="1594867" cy="15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Были </a:t>
            </a:r>
            <a:r>
              <a:rPr lang="ru-RU" sz="3200" dirty="0" smtClean="0"/>
              <a:t> </a:t>
            </a:r>
            <a:r>
              <a:rPr lang="ru-RU" sz="3200" dirty="0"/>
              <a:t>также мячи из кожи и коры деревьев. </a:t>
            </a:r>
            <a:endParaRPr lang="ru-RU" sz="3200" dirty="0" smtClean="0"/>
          </a:p>
          <a:p>
            <a:r>
              <a:rPr lang="ru-RU" sz="3200" dirty="0" smtClean="0"/>
              <a:t>А </a:t>
            </a:r>
            <a:r>
              <a:rPr lang="ru-RU" sz="3200" dirty="0"/>
              <a:t>мяч из хрупкого </a:t>
            </a:r>
            <a:r>
              <a:rPr lang="ru-RU" sz="3200" dirty="0" smtClean="0"/>
              <a:t>песка </a:t>
            </a:r>
            <a:r>
              <a:rPr lang="ru-RU" sz="3200" dirty="0"/>
              <a:t>можно было только осторожно перебрасывать друг другу — от удара о землю он мог разбиться.</a:t>
            </a:r>
          </a:p>
        </p:txBody>
      </p:sp>
      <p:pic>
        <p:nvPicPr>
          <p:cNvPr id="3074" name="Picture 2" descr="C:\Users\mkk\Desktop\Мячики\20100414072229_baseball_foto_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464360" cy="288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2-tub-ru.yandex.net/i?id=f1b1e94b9d81ba3d2c4a2b6e4b47eb7f-61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20" y="692696"/>
            <a:ext cx="359608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6916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384333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Римляне наполняли кожаные мячи зернами плодов инжира. Были у них и стеклянные мячи для одиночных игр.</a:t>
            </a:r>
          </a:p>
          <a:p>
            <a:r>
              <a:rPr lang="ru-RU" sz="2400" dirty="0"/>
              <a:t>У </a:t>
            </a:r>
            <a:r>
              <a:rPr lang="ru-RU" sz="2400" dirty="0" smtClean="0"/>
              <a:t>индейцев </a:t>
            </a:r>
            <a:r>
              <a:rPr lang="ru-RU" sz="2400" dirty="0"/>
              <a:t>мяч был не игрушкой, а священным предметом, олицетворяющим Солнце, Луну и Землю</a:t>
            </a:r>
            <a:r>
              <a:rPr lang="ru-RU" sz="2800" dirty="0"/>
              <a:t>. </a:t>
            </a:r>
          </a:p>
        </p:txBody>
      </p:sp>
      <p:pic>
        <p:nvPicPr>
          <p:cNvPr id="4098" name="Picture 2" descr="C:\Users\mkk\Desktop\Мячики\gallery_14_755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49" y="908720"/>
            <a:ext cx="2346261" cy="23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paint: гадание стеклянный ша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86698"/>
            <a:ext cx="21062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im3-tub-ru.yandex.net/i?id=2748201add22acac8f63f32da9d73d96-15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90196"/>
            <a:ext cx="2004814" cy="20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2" y="4998866"/>
            <a:ext cx="1819089" cy="121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9923"/>
            <a:ext cx="36724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разных странах для изготовления мячей использовали различные материалы: мячи шили из шкур животных, плели из тростника, скручивали из тряпок, вырезали из дерева.</a:t>
            </a:r>
            <a:endParaRPr lang="ru-RU" sz="2800" dirty="0"/>
          </a:p>
        </p:txBody>
      </p:sp>
      <p:pic>
        <p:nvPicPr>
          <p:cNvPr id="5122" name="Picture 2" descr="C:\Users\mkk\Desktop\Мячики\istorij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68" y="4378794"/>
            <a:ext cx="4208186" cy="228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6" name="Picture 6" descr="http://im2-tub-ru.yandex.net/i?id=abe6d6eb32ff5a5d399208c817850ca8-43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77" y="4581128"/>
            <a:ext cx="3653372" cy="202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m0-tub-ru.yandex.net/i?id=c2c5ce8d531d8f3cf0a990987b01849d-83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090" y="179923"/>
            <a:ext cx="1952864" cy="196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m2-tub-ru.yandex.net/i?id=29ddaa67e28b119926f1d371767a008a-34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966" y="228600"/>
            <a:ext cx="2194085" cy="219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im2-tub-ru.yandex.net/i?id=d1fd059c2dc36f0df36f62891aaf84c9-109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29" y="2708920"/>
            <a:ext cx="19145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im0-tub-ru.yandex.net/i?id=7c81d8716037e4155ea0175907e4f7dd-96-144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172" y="2708920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111" y="62068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России мячи были разные. В раскопках под Новгородом нашли мячи разных размеров, сшитые из кожи. </a:t>
            </a:r>
            <a:r>
              <a:rPr lang="ru-RU" sz="2400" dirty="0" smtClean="0"/>
              <a:t> </a:t>
            </a:r>
            <a:r>
              <a:rPr lang="ru-RU" sz="2400" dirty="0"/>
              <a:t>Крестьянские дети прошлого века играли легкими мячиками из </a:t>
            </a:r>
            <a:r>
              <a:rPr lang="ru-RU" sz="2400" dirty="0" smtClean="0"/>
              <a:t>бересты. </a:t>
            </a:r>
            <a:endParaRPr lang="ru-RU" sz="2400" dirty="0"/>
          </a:p>
        </p:txBody>
      </p:sp>
      <p:pic>
        <p:nvPicPr>
          <p:cNvPr id="6146" name="Picture 2" descr="C:\Users\mkk\Desktop\Мячики\1401716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5" y="4581128"/>
            <a:ext cx="2939289" cy="195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kk\Desktop\Мячики\99476_her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1128"/>
            <a:ext cx="2856880" cy="212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im2-tub-ru.yandex.net/i?id=3b58b7b5cf81850276b38d73df987038-79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4" y="2467897"/>
            <a:ext cx="2821365" cy="185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im1-tub-ru.yandex.net/i?id=288b918a5e6ac9bfdcd32aa461f0318a-104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68" y="2190348"/>
            <a:ext cx="2313783" cy="190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4765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Ещё шили </a:t>
            </a:r>
            <a:r>
              <a:rPr lang="ru-RU" sz="2400" dirty="0"/>
              <a:t>мячики из мягких подушечек, а внутрь вкладывали камушки, завернутые в </a:t>
            </a:r>
            <a:r>
              <a:rPr lang="ru-RU" sz="2400" dirty="0" smtClean="0"/>
              <a:t>бересту  </a:t>
            </a:r>
            <a:r>
              <a:rPr lang="ru-RU" sz="2400" dirty="0"/>
              <a:t>— получался одновременно мячик и погремушка. Кстати, происхождение слова «мяч» связано со словами «мягкий, мякоть, мякиш». То есть мяч — это мягкий шар. </a:t>
            </a:r>
          </a:p>
        </p:txBody>
      </p:sp>
      <p:pic>
        <p:nvPicPr>
          <p:cNvPr id="7170" name="Picture 2" descr="C:\Users\mkk\Desktop\Мячики\sueta_vokrug_mjacha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2931227" cy="286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kk\Desktop\Мячики\storia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92" y="4114515"/>
            <a:ext cx="3532808" cy="264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://im3-tub-ru.yandex.net/i?id=50c8f4b3745c74a24fe366e51a876de3-116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45" y="2481669"/>
            <a:ext cx="2267415" cy="209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013176"/>
            <a:ext cx="8572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Современные мячи различаются по размерам и назначению. Разные мячи применяются для игры в волейбол, баскетбол, футбол, теннис, водное поло, регби и другие игры. У каждой из них — своя история.</a:t>
            </a:r>
          </a:p>
        </p:txBody>
      </p:sp>
      <p:pic>
        <p:nvPicPr>
          <p:cNvPr id="3" name="Рисунок 2" descr="Эволюция мячей (фото + текст)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361458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 descr="Volleyball Ball Dimens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55" y="4320460"/>
            <a:ext cx="2556133" cy="2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ow I Made My Own Medicine Ball - Bodybuilding.com Forum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95" y="2262356"/>
            <a:ext cx="2234424" cy="223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im1-tub-ru.yandex.net/i?id=3f71be90ccc764ff6cd78bbb57724655-127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65193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im0-tub-ru.yandex.net/i?id=78b8e2bc1a6afc88047057b810b52b6b-06-144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6519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im2-tub-ru.yandex.net/i?id=b07c0c97a9651aade188d573892c6d32-105-144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574" y="2891710"/>
            <a:ext cx="2152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669" y="4581127"/>
            <a:ext cx="2010519" cy="201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7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174</TotalTime>
  <Words>326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Углы</vt:lpstr>
      <vt:lpstr>История мяча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мяча</dc:title>
  <dc:creator>mkk</dc:creator>
  <cp:lastModifiedBy>mkk</cp:lastModifiedBy>
  <cp:revision>76</cp:revision>
  <dcterms:created xsi:type="dcterms:W3CDTF">2014-11-02T11:17:50Z</dcterms:created>
  <dcterms:modified xsi:type="dcterms:W3CDTF">2014-11-04T10:50:00Z</dcterms:modified>
</cp:coreProperties>
</file>